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ußfor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de-DE" smtClean="0"/>
              <a:t>Mastertitelformat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02.11.12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Testdatei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647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rea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Boreas.thmx</Template>
  <TotalTime>0</TotalTime>
  <Words>1</Words>
  <Application>Microsoft Macintosh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Boreas</vt:lpstr>
      <vt:lpstr>Testdatei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Testdatei</dc:title>
  <dc:creator>Hagen Wendt</dc:creator>
  <cp:lastModifiedBy>Hagen Wendt</cp:lastModifiedBy>
  <cp:revision>1</cp:revision>
  <dcterms:created xsi:type="dcterms:W3CDTF">2012-11-02T18:21:29Z</dcterms:created>
  <dcterms:modified xsi:type="dcterms:W3CDTF">2012-11-02T18:21:46Z</dcterms:modified>
</cp:coreProperties>
</file>